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2014-12-01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2014-12-01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2014-12-01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2014-12-01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2014-12-01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Organic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Lesson # 3 – Functional Group Reactions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4182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1. Making Alcohols - Addition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Alcohols can be produced by addition reactions across the double bond when alkenes react with water.</a:t>
            </a:r>
          </a:p>
          <a:p>
            <a:pPr lvl="0"/>
            <a:r>
              <a:rPr lang="en-CA" b="1" i="1" dirty="0"/>
              <a:t>Alkene + Water → Alcohol</a:t>
            </a:r>
            <a:endParaRPr lang="en-CA" dirty="0"/>
          </a:p>
          <a:p>
            <a:pPr marL="0" indent="0">
              <a:buNone/>
            </a:pPr>
            <a:r>
              <a:rPr lang="en-CA" dirty="0" err="1" smtClean="0"/>
              <a:t>Ethene</a:t>
            </a:r>
            <a:r>
              <a:rPr lang="en-CA" dirty="0" smtClean="0"/>
              <a:t> </a:t>
            </a:r>
            <a:r>
              <a:rPr lang="en-CA" dirty="0"/>
              <a:t>	+ 	Water		→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7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34352"/>
          </a:xfrm>
        </p:spPr>
        <p:txBody>
          <a:bodyPr/>
          <a:lstStyle/>
          <a:p>
            <a:r>
              <a:rPr lang="en-US" sz="4000" dirty="0" smtClean="0"/>
              <a:t>2. Making Esters - Condensation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76" y="1188450"/>
            <a:ext cx="8759354" cy="535615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CA" dirty="0"/>
              <a:t>Esters are produced by a condensation reaction between carboxylic acids and alcohols.  </a:t>
            </a:r>
          </a:p>
          <a:p>
            <a:pPr lvl="0"/>
            <a:r>
              <a:rPr lang="en-CA" dirty="0"/>
              <a:t>This process is also known as esterification.</a:t>
            </a:r>
          </a:p>
          <a:p>
            <a:pPr lvl="0"/>
            <a:r>
              <a:rPr lang="en-CA" dirty="0"/>
              <a:t>A condensation reactions is defined as one in which one of the products (not the main product) is water, or some other small molecule. </a:t>
            </a:r>
          </a:p>
          <a:p>
            <a:pPr lvl="0"/>
            <a:r>
              <a:rPr lang="en-CA" dirty="0"/>
              <a:t>Usually an acid catalyst, such as </a:t>
            </a:r>
            <a:r>
              <a:rPr lang="en-CA" dirty="0" err="1"/>
              <a:t>sulfuric</a:t>
            </a:r>
            <a:r>
              <a:rPr lang="en-CA" dirty="0"/>
              <a:t> acid and heat are required to make this reaction occur</a:t>
            </a:r>
            <a:r>
              <a:rPr lang="en-CA" dirty="0" smtClean="0"/>
              <a:t>.</a:t>
            </a:r>
          </a:p>
          <a:p>
            <a:pPr lvl="0"/>
            <a:r>
              <a:rPr lang="en-CA" dirty="0"/>
              <a:t>Esters are named for the alcohol part first, followed by the acid part.  </a:t>
            </a:r>
          </a:p>
          <a:p>
            <a:pPr lvl="0"/>
            <a:r>
              <a:rPr lang="en-CA" dirty="0"/>
              <a:t>The oxygen in the water always comes from the acid, rather than the alcohol.</a:t>
            </a:r>
          </a:p>
          <a:p>
            <a:pPr lvl="0"/>
            <a:r>
              <a:rPr lang="en-CA" b="1" i="1" dirty="0"/>
              <a:t>Carboxylic Acid + Alcohol → Ester + Water</a:t>
            </a:r>
            <a:endParaRPr lang="en-CA" dirty="0"/>
          </a:p>
          <a:p>
            <a:pPr lvl="0"/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2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Esters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err="1" smtClean="0"/>
              <a:t>Methanoic</a:t>
            </a:r>
            <a:r>
              <a:rPr lang="en-CA" dirty="0" smtClean="0"/>
              <a:t> </a:t>
            </a:r>
            <a:r>
              <a:rPr lang="en-CA" dirty="0"/>
              <a:t>Acid 	+ 	Methanol 	→   	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err="1"/>
              <a:t>Butanoic</a:t>
            </a:r>
            <a:r>
              <a:rPr lang="en-CA" dirty="0"/>
              <a:t> Acid 	+ 	Ethanol 	→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9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3. Making Amides - Condensation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Amides are produced by a condensation reaction between carboxylic acids and amines.</a:t>
            </a:r>
          </a:p>
          <a:p>
            <a:pPr lvl="0"/>
            <a:r>
              <a:rPr lang="en-CA" dirty="0"/>
              <a:t>This process is known as amide formation.</a:t>
            </a:r>
          </a:p>
          <a:p>
            <a:pPr lvl="0"/>
            <a:r>
              <a:rPr lang="en-CA" dirty="0"/>
              <a:t>As with esters, a </a:t>
            </a:r>
            <a:r>
              <a:rPr lang="en-CA" dirty="0" err="1"/>
              <a:t>sulfuric</a:t>
            </a:r>
            <a:r>
              <a:rPr lang="en-CA" dirty="0"/>
              <a:t> acid catalyst and heat are required to make this reaction occur.</a:t>
            </a:r>
          </a:p>
          <a:p>
            <a:pPr lvl="0"/>
            <a:r>
              <a:rPr lang="en-CA" dirty="0"/>
              <a:t>Amides are named for the amine part first, followed by the acid part.</a:t>
            </a:r>
          </a:p>
          <a:p>
            <a:pPr lvl="0"/>
            <a:r>
              <a:rPr lang="en-CA" b="1" i="1" dirty="0"/>
              <a:t>Carboxylic Acid + Amine → Amide + Water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0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Amides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Ethanoic</a:t>
            </a:r>
            <a:r>
              <a:rPr lang="en-CA" dirty="0"/>
              <a:t> Acid 	+ 	</a:t>
            </a:r>
            <a:r>
              <a:rPr lang="en-CA" dirty="0" err="1"/>
              <a:t>Aminomethane</a:t>
            </a:r>
            <a:r>
              <a:rPr lang="en-CA" dirty="0"/>
              <a:t> 	</a:t>
            </a:r>
            <a:r>
              <a:rPr lang="en-CA" i="1" dirty="0" smtClean="0"/>
              <a:t>→</a:t>
            </a:r>
          </a:p>
          <a:p>
            <a:endParaRPr lang="en-CA" i="1" dirty="0"/>
          </a:p>
          <a:p>
            <a:endParaRPr lang="en-CA" i="1" dirty="0" smtClean="0"/>
          </a:p>
          <a:p>
            <a:endParaRPr lang="en-CA" i="1" dirty="0"/>
          </a:p>
          <a:p>
            <a:r>
              <a:rPr lang="en-CA" dirty="0" err="1"/>
              <a:t>Propanoic</a:t>
            </a:r>
            <a:r>
              <a:rPr lang="en-CA" dirty="0"/>
              <a:t> Acid 	+ 	</a:t>
            </a:r>
            <a:r>
              <a:rPr lang="en-CA" dirty="0" err="1"/>
              <a:t>Aminobutane</a:t>
            </a:r>
            <a:r>
              <a:rPr lang="en-CA" dirty="0"/>
              <a:t> 	</a:t>
            </a:r>
            <a:r>
              <a:rPr lang="en-CA" dirty="0" smtClean="0"/>
              <a:t>→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105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4. Reverse Esterification/Amides - Hydrolysis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The esterification process can be reversed – this means that the ester </a:t>
            </a:r>
            <a:r>
              <a:rPr lang="en-CA" dirty="0" smtClean="0"/>
              <a:t>or amide can </a:t>
            </a:r>
            <a:r>
              <a:rPr lang="en-CA" dirty="0"/>
              <a:t>be split into its acid and either alcohol or amine components through a substitution reaction.</a:t>
            </a:r>
          </a:p>
          <a:p>
            <a:pPr lvl="0"/>
            <a:r>
              <a:rPr lang="en-CA" dirty="0"/>
              <a:t>This process is called hydrolysis.</a:t>
            </a:r>
          </a:p>
          <a:p>
            <a:pPr lvl="0"/>
            <a:r>
              <a:rPr lang="en-CA" b="1" i="1" dirty="0"/>
              <a:t>Ester + Water → Carboxylic Acid + Alcohol</a:t>
            </a:r>
            <a:endParaRPr lang="en-CA" dirty="0"/>
          </a:p>
          <a:p>
            <a:pPr lvl="0"/>
            <a:r>
              <a:rPr lang="en-CA" b="1" i="1" dirty="0"/>
              <a:t>Amide + Water → Carboxylic Acid + Amine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63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Hydrolysis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Ethyl </a:t>
            </a:r>
            <a:r>
              <a:rPr lang="en-CA" dirty="0" err="1"/>
              <a:t>Propanoate</a:t>
            </a:r>
            <a:r>
              <a:rPr lang="en-CA" dirty="0"/>
              <a:t> 	+ 	Water 	</a:t>
            </a:r>
            <a:r>
              <a:rPr lang="en-CA" dirty="0" smtClean="0"/>
              <a:t>→ 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/>
              <a:t>Propyl </a:t>
            </a:r>
            <a:r>
              <a:rPr lang="en-CA" dirty="0" err="1"/>
              <a:t>Methanamide</a:t>
            </a:r>
            <a:r>
              <a:rPr lang="en-CA" dirty="0"/>
              <a:t>    + 	Water 	</a:t>
            </a:r>
            <a:r>
              <a:rPr lang="en-CA" dirty="0" smtClean="0"/>
              <a:t>→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63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</TotalTime>
  <Words>300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Organic Chemistry</vt:lpstr>
      <vt:lpstr>1. Making Alcohols - Addition</vt:lpstr>
      <vt:lpstr>2. Making Esters - Condensation</vt:lpstr>
      <vt:lpstr>Making Esters (continued)</vt:lpstr>
      <vt:lpstr>3. Making Amides - Condensation</vt:lpstr>
      <vt:lpstr>Making Amides (continued)</vt:lpstr>
      <vt:lpstr>4. Reverse Esterification/Amides - Hydrolysis</vt:lpstr>
      <vt:lpstr>Hydrolysis (continued)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Template</dc:creator>
  <cp:lastModifiedBy>Template</cp:lastModifiedBy>
  <cp:revision>2</cp:revision>
  <dcterms:created xsi:type="dcterms:W3CDTF">2014-12-01T14:49:51Z</dcterms:created>
  <dcterms:modified xsi:type="dcterms:W3CDTF">2014-12-01T15:04:06Z</dcterms:modified>
</cp:coreProperties>
</file>