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5385-D00B-41D9-A21D-E0333DFD5124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B3C5-B343-4C53-BB73-77EB7E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C787-5E93-4A22-99D2-FAEE627D407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58FE-3F17-4D5A-942E-FB1B19BDF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D6DC-01C6-4019-8A38-F2C8454C09B5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0B21-B0AF-436F-97FD-0A47D126B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A89C-185B-4A28-B2A1-BCCBA0F41432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03DDE-6B2A-4580-8961-CCE9D89D0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D173-0AD2-4BCE-9E14-883A42C8026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389C5-E8AD-4927-AD8E-409DE4E0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98DC-92FC-48F4-AD7A-3606C5406576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9A35-E97E-43CD-B7E1-96C7643EE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8B35-4FD0-4DD9-AC40-C2BEC31ED2DD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AAA0-8A7F-43A1-956D-DFD33973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F049-0730-4217-8874-3CA64B710BB6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A3B96-BE80-4CA3-8528-382590780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0BF-492A-49B6-BBAE-576749278D84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75B5-2C9A-49A4-ADA7-DA962872E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4427-6EDA-428D-9D55-06CF07E21E8B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D680-4883-4F83-8195-E65CD7499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D565-5E58-4586-8DDA-2CABE82E6AF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5738-6FD2-490E-B7D9-4D4E19C3B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C6F4-E5F8-42AA-9764-BFCA9D711F0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BBD7-1199-48D0-92D7-B1E6BAC0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E7A1BA-AC18-45B9-A088-68E1B50905A8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917D3-FBB9-4F50-9678-7DCEBABD3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BAABE3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5D3DB5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BAABE3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5D3DB5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BAABE3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RayIgKubl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158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Climate Change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2809875"/>
            <a:ext cx="6499225" cy="1406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Lesson # 6 – The Future of Climate Change (9.1 of Textbook)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Page 347 # 1-4, 6, 8-11bc, 12-14</a:t>
            </a:r>
          </a:p>
          <a:p>
            <a:r>
              <a:rPr lang="en-US" smtClean="0"/>
              <a:t>Videos:</a:t>
            </a:r>
          </a:p>
          <a:p>
            <a:pPr marL="742950" lvl="1" indent="-285750"/>
            <a:r>
              <a:rPr lang="en-US" smtClean="0">
                <a:hlinkClick r:id="rId2"/>
              </a:rPr>
              <a:t>Taking the Earth’s Temperature – Climate Models</a:t>
            </a:r>
            <a:endParaRPr lang="en-US" smtClean="0"/>
          </a:p>
          <a:p>
            <a:pPr marL="742950" lvl="1" indent="-285750"/>
            <a:endParaRPr lang="en-US" smtClean="0"/>
          </a:p>
          <a:p>
            <a:pPr marL="742950" lvl="1" indent="-285750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Climate scientists use computer models to predict future climate.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models use complex mathematical equations that describe interactions in the physics, biology, and chemistry of the Earth’s climate system.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 this data they create predictions of future climate.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models are only accepted if they can accurately predict the past and compared to accepted knowledge of past climate.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Models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06375" y="1600200"/>
            <a:ext cx="8636000" cy="4343400"/>
          </a:xfrm>
        </p:spPr>
        <p:txBody>
          <a:bodyPr/>
          <a:lstStyle/>
          <a:p>
            <a:r>
              <a:rPr lang="en-US" smtClean="0"/>
              <a:t>In the most reliable models, it is show that the Earth will continue to warm and climate will then continue to change if we continue our output of greenhouse gas emissions.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50" y="2889250"/>
            <a:ext cx="56991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Aerosol Pollution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683625" cy="4343400"/>
          </a:xfrm>
        </p:spPr>
        <p:txBody>
          <a:bodyPr/>
          <a:lstStyle/>
          <a:p>
            <a:r>
              <a:rPr lang="en-US" smtClean="0"/>
              <a:t>Aerosols (from spray bottles, paints, etc.) mask the severity of global warming.</a:t>
            </a:r>
          </a:p>
          <a:p>
            <a:r>
              <a:rPr lang="en-US" smtClean="0"/>
              <a:t>Aerosols have a cooling effect on the atmosphere (they reflect solar radiation), so without their use, Earth’s temperatures would actually be even warmer.</a:t>
            </a:r>
          </a:p>
          <a:p>
            <a:r>
              <a:rPr lang="en-US" smtClean="0"/>
              <a:t>So why don’t we just spray a whole bunch of aerosols into our atmosphere to block out the radiation???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25" y="48101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Confidence Ratings on Data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model and information gathered by scientists on climate change is given a confidence level.</a:t>
            </a:r>
          </a:p>
          <a:p>
            <a:r>
              <a:rPr lang="en-US" smtClean="0"/>
              <a:t>It is a rating scale from 0-100% that provides confidence that the data is accurate.</a:t>
            </a:r>
          </a:p>
          <a:p>
            <a:r>
              <a:rPr lang="en-US" smtClean="0"/>
              <a:t>Higher confidence levels go to scientists with:</a:t>
            </a:r>
          </a:p>
          <a:p>
            <a:pPr lvl="1"/>
            <a:r>
              <a:rPr lang="en-US" smtClean="0"/>
              <a:t>More data (long-term)</a:t>
            </a:r>
          </a:p>
          <a:p>
            <a:pPr lvl="1"/>
            <a:r>
              <a:rPr lang="en-US" smtClean="0"/>
              <a:t>More accurate measurements (with multiple scenarios)</a:t>
            </a:r>
          </a:p>
          <a:p>
            <a:pPr lvl="1"/>
            <a:r>
              <a:rPr lang="en-US" smtClean="0"/>
              <a:t>Greater understanding of factors involved in climatic events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Political Action on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UNFCCC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Nations Framework Convention on Climate Change – started in 1992.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192 countries involved in stabilizing greenhouse gas emissions to a level that would prevent dangerous anthropogenic interference with the climate system.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development – use of the world’s resources in ways that maintain these resources for future generations – is a key area of focus.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Canada, we selectively cut forests to keep carbon sinks intact, maintain ecosystems and ensure forestry still exists in the future.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Political Action on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Kyoto Protocol &amp; Copenhagen Accord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161 countries of the UNFCCC met in Kyoto, Japan in 1997 and agreed to reduce GHG emissions – a legally binding document.  Canada’s goal was reduction of 6% by 2012.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then and 2008, Canada actually increased GHG emissions by 24%! 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Since then, Canada has opted out of the Kyoto Protocol and signed the Copenhagen Accord, which is not legally binding.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 is to reduce GHG emissions by 17% from the 2005 level by the year 2020.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Emission-Reduction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of the Kyoto Protocol was to give credits to countries for actions that contribute to the GLOBAL reduction of GHG emissions, if not in their own country.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helps developing countries to reduce their emissions when they may not have the resources or means to do it on their own.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Helping with tree planting overseas or helping another country in event of a natural disaster are all ways a country can get emission-reduction credits.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National &amp; Provincial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Kyoto and Copenhagen were international agreements.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also have in-country initiatives.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Looking into the Alberta Oil Sands, XL Keystone Pipeline, Ethanol Use, Deforestation, and GMOs will be some of the national interests covered in your culminating debate.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Ontario also has the “Go Green” plan to reduce emissions, improve transit, encourage green technology, use renewable energy sources, and protect green spaces and farmlands.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</TotalTime>
  <Words>540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News Gothic MT</vt:lpstr>
      <vt:lpstr>Arial</vt:lpstr>
      <vt:lpstr>Wingdings 2</vt:lpstr>
      <vt:lpstr>Calibri</vt:lpstr>
      <vt:lpstr>Breeze</vt:lpstr>
      <vt:lpstr>Breeze</vt:lpstr>
      <vt:lpstr>Climate Change</vt:lpstr>
      <vt:lpstr>Computer Models</vt:lpstr>
      <vt:lpstr>Computer Models</vt:lpstr>
      <vt:lpstr>Aerosol Pollution</vt:lpstr>
      <vt:lpstr>Confidence Ratings on Data</vt:lpstr>
      <vt:lpstr>Political Action on Climate Change</vt:lpstr>
      <vt:lpstr>Political Action on Climate Change</vt:lpstr>
      <vt:lpstr>Emission-Reduction Credits</vt:lpstr>
      <vt:lpstr>National &amp; Provincial Action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Template</dc:creator>
  <cp:lastModifiedBy>Kathleen McPherson</cp:lastModifiedBy>
  <cp:revision>5</cp:revision>
  <dcterms:created xsi:type="dcterms:W3CDTF">2014-11-25T14:16:40Z</dcterms:created>
  <dcterms:modified xsi:type="dcterms:W3CDTF">2014-11-26T01:18:11Z</dcterms:modified>
</cp:coreProperties>
</file>